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680" r:id="rId19"/>
    <p:sldId id="261" r:id="rId20"/>
    <p:sldId id="391" r:id="rId21"/>
    <p:sldId id="393" r:id="rId22"/>
    <p:sldId id="619" r:id="rId23"/>
    <p:sldId id="620" r:id="rId24"/>
    <p:sldId id="621" r:id="rId25"/>
    <p:sldId id="623" r:id="rId26"/>
    <p:sldId id="625" r:id="rId27"/>
    <p:sldId id="627" r:id="rId28"/>
    <p:sldId id="628" r:id="rId29"/>
    <p:sldId id="629" r:id="rId30"/>
    <p:sldId id="636" r:id="rId31"/>
    <p:sldId id="630" r:id="rId32"/>
    <p:sldId id="631" r:id="rId33"/>
    <p:sldId id="633" r:id="rId34"/>
    <p:sldId id="637" r:id="rId35"/>
    <p:sldId id="626" r:id="rId36"/>
    <p:sldId id="681" r:id="rId37"/>
    <p:sldId id="682" r:id="rId38"/>
    <p:sldId id="638" r:id="rId39"/>
    <p:sldId id="640" r:id="rId40"/>
    <p:sldId id="683" r:id="rId41"/>
    <p:sldId id="684" r:id="rId42"/>
    <p:sldId id="263" r:id="rId43"/>
    <p:sldId id="645" r:id="rId44"/>
    <p:sldId id="264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267" r:id="rId80"/>
    <p:sldId id="616" r:id="rId81"/>
    <p:sldId id="296" r:id="rId82"/>
    <p:sldId id="617" r:id="rId83"/>
    <p:sldId id="298" r:id="rId84"/>
    <p:sldId id="618" r:id="rId85"/>
    <p:sldId id="299" r:id="rId86"/>
    <p:sldId id="406" r:id="rId87"/>
    <p:sldId id="646" r:id="rId88"/>
    <p:sldId id="294" r:id="rId89"/>
    <p:sldId id="613" r:id="rId90"/>
    <p:sldId id="403" r:id="rId9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5T10:11:29.780" idx="1">
    <p:pos x="5184" y="2757"/>
    <p:text>What we mean is the "source" try to be clear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52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9.png"/><Relationship Id="rId7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42DB1B-6918-4A0E-B656-CD92C36E85F9}"/>
              </a:ext>
            </a:extLst>
          </p:cNvPr>
          <p:cNvSpPr/>
          <p:nvPr/>
        </p:nvSpPr>
        <p:spPr>
          <a:xfrm>
            <a:off x="3015343" y="2340429"/>
            <a:ext cx="4147457" cy="26234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ON BOX WITH FILES THAT CONTAINS CONNECTION DETAILS</a:t>
            </a: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6132-1511-4F3E-90C0-C44F6112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A15-261F-48A9-9956-8FA8896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TALK ABOUT HOW THE VOCAB MANAGES WHERE THINGS GO (DOMAIN)</a:t>
            </a:r>
          </a:p>
          <a:p>
            <a:r>
              <a:rPr lang="en-US" dirty="0">
                <a:highlight>
                  <a:srgbClr val="FFFF00"/>
                </a:highlight>
              </a:rPr>
              <a:t>STEM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C833-F81F-4C6B-89B2-71AD5D287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(REFER TO ETL SECTION)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>
                <a:highlight>
                  <a:srgbClr val="FFFF00"/>
                </a:highlight>
              </a:rPr>
              <a:t>used for provenance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21" y="1465602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4349</TotalTime>
  <Words>5249</Words>
  <Application>Microsoft Office PowerPoint</Application>
  <PresentationFormat>On-screen Show (4:3)</PresentationFormat>
  <Paragraphs>1040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Rabbit-in-a-Hat</vt:lpstr>
      <vt:lpstr>PowerPoint Presentation</vt:lpstr>
      <vt:lpstr>Resources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120</cp:revision>
  <dcterms:created xsi:type="dcterms:W3CDTF">2018-12-19T18:52:50Z</dcterms:created>
  <dcterms:modified xsi:type="dcterms:W3CDTF">2019-03-15T17:53:41Z</dcterms:modified>
</cp:coreProperties>
</file>